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70" r:id="rId10"/>
    <p:sldId id="269" r:id="rId11"/>
    <p:sldId id="271" r:id="rId12"/>
    <p:sldId id="278" r:id="rId13"/>
    <p:sldId id="272" r:id="rId14"/>
    <p:sldId id="273" r:id="rId15"/>
    <p:sldId id="274" r:id="rId16"/>
    <p:sldId id="275" r:id="rId17"/>
    <p:sldId id="276" r:id="rId18"/>
    <p:sldId id="277" r:id="rId19"/>
    <p:sldId id="266" r:id="rId20"/>
    <p:sldId id="264" r:id="rId21"/>
    <p:sldId id="279" r:id="rId22"/>
    <p:sldId id="265" r:id="rId23"/>
    <p:sldId id="280" r:id="rId24"/>
    <p:sldId id="281" r:id="rId25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0589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4158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1316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7362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833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367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47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8045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6759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5635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218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3B0D3-E379-421F-B090-5C54B2F6F02A}" type="datetimeFigureOut">
              <a:rPr lang="da-DK" smtClean="0"/>
              <a:t>07-09-2011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4A903-BDDA-4BF3-875D-F9AA442037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940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lie@ucsj.dk" TargetMode="External"/><Relationship Id="rId2" Type="http://schemas.openxmlformats.org/officeDocument/2006/relationships/hyperlink" Target="mailto:aboel@naestved.dk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ksh@ucsj.dk" TargetMode="External"/><Relationship Id="rId2" Type="http://schemas.openxmlformats.org/officeDocument/2006/relationships/hyperlink" Target="mailto:cspet@naestved.d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ny@ucsj.dk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ks@ucsj.dk" TargetMode="External"/><Relationship Id="rId2" Type="http://schemas.openxmlformats.org/officeDocument/2006/relationships/hyperlink" Target="mailto:cspet@naestved.d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bi@ucsj.dk" TargetMode="External"/><Relationship Id="rId2" Type="http://schemas.openxmlformats.org/officeDocument/2006/relationships/hyperlink" Target="mailto:grhan@naestved.d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lie@ucsj.dk" TargetMode="External"/><Relationship Id="rId2" Type="http://schemas.openxmlformats.org/officeDocument/2006/relationships/hyperlink" Target="mailto:hedbe@naestved.d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jt@ucsj.dk" TargetMode="External"/><Relationship Id="rId2" Type="http://schemas.openxmlformats.org/officeDocument/2006/relationships/hyperlink" Target="mailto:klcu@vordingborg.dk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mks@ucsj.d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ks@ucsj.dk" TargetMode="External"/><Relationship Id="rId2" Type="http://schemas.openxmlformats.org/officeDocument/2006/relationships/hyperlink" Target="mailto:char4735@kastrupskole.dk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ks@ucsj.dk" TargetMode="External"/><Relationship Id="rId2" Type="http://schemas.openxmlformats.org/officeDocument/2006/relationships/hyperlink" Target="mailto:beni@vordingborg.d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jt@ucsj.dk" TargetMode="External"/><Relationship Id="rId2" Type="http://schemas.openxmlformats.org/officeDocument/2006/relationships/hyperlink" Target="mailto:donib@faxekommune.d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jt@ucsj.dk" TargetMode="External"/><Relationship Id="rId2" Type="http://schemas.openxmlformats.org/officeDocument/2006/relationships/hyperlink" Target="mailto:kea0737@live.d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jt@ucsj.dk" TargetMode="External"/><Relationship Id="rId2" Type="http://schemas.openxmlformats.org/officeDocument/2006/relationships/hyperlink" Target="mailto:k-pedersen@post.tele.d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Rammer, indhold og formål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Projektets baggrund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7142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NÆSTVED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Borup Ris Skolen Fuglebjerg</a:t>
            </a:r>
          </a:p>
          <a:p>
            <a:pPr marL="0" indent="0">
              <a:buNone/>
            </a:pPr>
            <a:r>
              <a:rPr lang="da-DK" dirty="0" smtClean="0"/>
              <a:t>Projekt: </a:t>
            </a:r>
            <a:r>
              <a:rPr lang="da-DK" dirty="0" err="1" smtClean="0"/>
              <a:t>Cooperative</a:t>
            </a:r>
            <a:r>
              <a:rPr lang="da-DK" dirty="0" smtClean="0"/>
              <a:t> Learning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Anne-Louise Boelsmand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aboel@naestved.dk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Lone Nielsen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lie@ucsj.dk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83359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NÆSTVED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dirty="0" smtClean="0"/>
              <a:t>HOLSTED SKOLEN – NÆSTVED</a:t>
            </a:r>
          </a:p>
          <a:p>
            <a:pPr marL="0" indent="0">
              <a:buNone/>
            </a:pPr>
            <a:r>
              <a:rPr lang="da-DK" dirty="0" smtClean="0"/>
              <a:t>Projekt: Værdier på spil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Conny Petersen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cspet@naestved.dk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Kirsten Schiøtt Hansen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ksh@ucsj.dk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Bent Nygaard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4"/>
              </a:rPr>
              <a:t>bny@ucsj.dk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439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NÆSTVED KOMMUNE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HOLSTED SKOLEN – NÆSTVED</a:t>
            </a:r>
          </a:p>
          <a:p>
            <a:pPr marL="0" indent="0">
              <a:buNone/>
            </a:pPr>
            <a:r>
              <a:rPr lang="da-DK" dirty="0"/>
              <a:t>Projekt: </a:t>
            </a:r>
            <a:r>
              <a:rPr lang="da-DK" dirty="0" smtClean="0"/>
              <a:t>Lego Mindstorm</a:t>
            </a:r>
            <a:endParaRPr lang="da-DK" dirty="0"/>
          </a:p>
          <a:p>
            <a:pPr marL="0" indent="0">
              <a:buNone/>
            </a:pPr>
            <a:r>
              <a:rPr lang="da-DK" dirty="0"/>
              <a:t>Tidspunkt:</a:t>
            </a:r>
          </a:p>
          <a:p>
            <a:pPr marL="0" indent="0">
              <a:buNone/>
            </a:pPr>
            <a:r>
              <a:rPr lang="da-DK" dirty="0"/>
              <a:t>Kontaktperson: Conny Petersen</a:t>
            </a:r>
          </a:p>
          <a:p>
            <a:pPr marL="0" indent="0">
              <a:buNone/>
            </a:pPr>
            <a:r>
              <a:rPr lang="da-DK" dirty="0"/>
              <a:t>Mail: </a:t>
            </a:r>
            <a:r>
              <a:rPr lang="da-DK" dirty="0">
                <a:hlinkClick r:id="rId2"/>
              </a:rPr>
              <a:t>cspet@naestved.dk</a:t>
            </a:r>
            <a:endParaRPr lang="da-DK" dirty="0"/>
          </a:p>
          <a:p>
            <a:pPr marL="0" indent="0">
              <a:buNone/>
            </a:pPr>
            <a:r>
              <a:rPr lang="da-DK" dirty="0" err="1" smtClean="0"/>
              <a:t>KonsulentMikael</a:t>
            </a:r>
            <a:r>
              <a:rPr lang="da-DK" dirty="0" smtClean="0"/>
              <a:t> Scheby</a:t>
            </a:r>
            <a:endParaRPr lang="da-DK" dirty="0"/>
          </a:p>
          <a:p>
            <a:pPr marL="0" indent="0">
              <a:buNone/>
            </a:pPr>
            <a:r>
              <a:rPr lang="da-DK" dirty="0"/>
              <a:t>Mail</a:t>
            </a:r>
            <a:r>
              <a:rPr lang="da-DK" dirty="0" smtClean="0"/>
              <a:t>: </a:t>
            </a:r>
            <a:r>
              <a:rPr lang="da-DK" dirty="0" smtClean="0">
                <a:hlinkClick r:id="rId3"/>
              </a:rPr>
              <a:t>mks@ucsj.dk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2348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NÆSTVED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KILDEMARKSKOLEN – NÆSTVED</a:t>
            </a:r>
          </a:p>
          <a:p>
            <a:pPr marL="0" indent="0">
              <a:buNone/>
            </a:pPr>
            <a:r>
              <a:rPr lang="da-DK" dirty="0" smtClean="0"/>
              <a:t>Projekt: Computerspil i undervisningen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Gregers Lau Hansen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grhan@naestved.dk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Andreas Binggeli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abi@ucsj.dk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73291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NÆSTVED KOMMUNE</a:t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Lundebakkeskolen – Toksværd</a:t>
            </a:r>
          </a:p>
          <a:p>
            <a:pPr marL="0" indent="0">
              <a:buNone/>
            </a:pPr>
            <a:r>
              <a:rPr lang="da-DK" dirty="0" smtClean="0"/>
              <a:t>Projekt: </a:t>
            </a:r>
            <a:r>
              <a:rPr lang="da-DK" dirty="0" err="1" smtClean="0"/>
              <a:t>Cooperative</a:t>
            </a:r>
            <a:r>
              <a:rPr lang="da-DK" dirty="0" smtClean="0"/>
              <a:t> Learning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Helle Due </a:t>
            </a:r>
            <a:r>
              <a:rPr lang="da-DK" dirty="0" err="1" smtClean="0"/>
              <a:t>Bense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hedbe@naestved.dk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Lone Nielsen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lie@ucsj.dk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31982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VORDINGBORG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10 Klassecentret Vordingborg</a:t>
            </a:r>
          </a:p>
          <a:p>
            <a:pPr marL="0" indent="0">
              <a:buNone/>
            </a:pPr>
            <a:r>
              <a:rPr lang="da-DK" dirty="0" smtClean="0"/>
              <a:t>Projekt: Camp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Klaus Da-</a:t>
            </a:r>
            <a:r>
              <a:rPr lang="da-DK" dirty="0" err="1" smtClean="0"/>
              <a:t>Cunha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klcu@vordingborg.dk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Mette Tew</a:t>
            </a:r>
          </a:p>
          <a:p>
            <a:pPr marL="0" indent="0">
              <a:buNone/>
            </a:pPr>
            <a:r>
              <a:rPr lang="da-DK" dirty="0"/>
              <a:t>Mail: </a:t>
            </a:r>
            <a:r>
              <a:rPr lang="da-DK" dirty="0">
                <a:hlinkClick r:id="rId3"/>
              </a:rPr>
              <a:t>mjt@ucsj.dk</a:t>
            </a:r>
            <a:endParaRPr lang="da-DK" dirty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83747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VORDINGBORG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Hjertebjergskolen, Stege</a:t>
            </a:r>
          </a:p>
          <a:p>
            <a:pPr marL="0" indent="0">
              <a:buNone/>
            </a:pPr>
            <a:r>
              <a:rPr lang="da-DK" dirty="0" smtClean="0"/>
              <a:t>Projekt: Lego </a:t>
            </a:r>
            <a:r>
              <a:rPr lang="da-DK" dirty="0" err="1" smtClean="0"/>
              <a:t>Wedo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Ane Barfoed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</a:p>
          <a:p>
            <a:pPr marL="0" indent="0">
              <a:buNone/>
            </a:pPr>
            <a:r>
              <a:rPr lang="da-DK" dirty="0" smtClean="0"/>
              <a:t>Konsulent: Mikael Scheby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mks@ucsj.dk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20285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VORDINGBORG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Kastrup Skole, Vordingborg</a:t>
            </a:r>
          </a:p>
          <a:p>
            <a:pPr marL="0" indent="0">
              <a:buNone/>
            </a:pPr>
            <a:r>
              <a:rPr lang="da-DK" dirty="0" smtClean="0"/>
              <a:t>Projekt: Lego Mindstorm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Charlotte Korup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char4735@kastrupskole.dk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Mikael Scheby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mks@ucsj.dk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52807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VORDINGBORG KOMMUNE</a:t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Ørslev Skole, Ørslev</a:t>
            </a:r>
          </a:p>
          <a:p>
            <a:pPr marL="0" indent="0">
              <a:buNone/>
            </a:pPr>
            <a:r>
              <a:rPr lang="da-DK" dirty="0" smtClean="0"/>
              <a:t>Projekt: Lego </a:t>
            </a:r>
            <a:r>
              <a:rPr lang="da-DK" dirty="0" err="1" smtClean="0"/>
              <a:t>Wedo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Tidspunkt</a:t>
            </a:r>
          </a:p>
          <a:p>
            <a:pPr marL="0" indent="0">
              <a:buNone/>
            </a:pPr>
            <a:r>
              <a:rPr lang="da-DK" dirty="0" smtClean="0"/>
              <a:t>Kontaktperson: Bent Nielsen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beni@vordingborg.dk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Mikael Scheby</a:t>
            </a:r>
          </a:p>
          <a:p>
            <a:pPr marL="0" indent="0">
              <a:buNone/>
            </a:pPr>
            <a:r>
              <a:rPr lang="da-DK" dirty="0" smtClean="0"/>
              <a:t>Mail</a:t>
            </a:r>
            <a:r>
              <a:rPr lang="da-DK" smtClean="0"/>
              <a:t>: </a:t>
            </a:r>
            <a:r>
              <a:rPr lang="da-DK" smtClean="0">
                <a:hlinkClick r:id="rId3"/>
              </a:rPr>
              <a:t>mks@ucsj.dk</a:t>
            </a:r>
            <a:endParaRPr lang="da-DK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19818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Kommunikation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Der er oprettet en </a:t>
            </a:r>
            <a:r>
              <a:rPr lang="da-DK" dirty="0" err="1" smtClean="0"/>
              <a:t>wiki</a:t>
            </a:r>
            <a:r>
              <a:rPr lang="da-DK" dirty="0" smtClean="0"/>
              <a:t>, som vi skal kommunikere i.</a:t>
            </a:r>
          </a:p>
          <a:p>
            <a:pPr marL="0" indent="0">
              <a:buNone/>
            </a:pPr>
            <a:r>
              <a:rPr lang="da-DK" dirty="0" smtClean="0"/>
              <a:t>Alle tekster vil blive lagt her, og det er også her I skriver jeres kommentarer til projektet.</a:t>
            </a:r>
          </a:p>
          <a:p>
            <a:pPr marL="0" indent="0">
              <a:buNone/>
            </a:pPr>
            <a:r>
              <a:rPr lang="da-DK" dirty="0" smtClean="0"/>
              <a:t>Vi prioriterer denne del højt, fordi videndeling er vigtig i et udviklingsarbejde.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282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Mål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Projektets </a:t>
            </a:r>
            <a:r>
              <a:rPr lang="da-DK" dirty="0"/>
              <a:t>mål er at udvikle læringsmiljøer og undervisningspraksis, som kan fremme motivationen og læringslysten for de elever, der er - eller er i risiko for at blive- marginaliserede i undervisningen. </a:t>
            </a:r>
          </a:p>
        </p:txBody>
      </p:sp>
    </p:spTree>
    <p:extLst>
      <p:ext uri="{BB962C8B-B14F-4D97-AF65-F5344CB8AC3E}">
        <p14:creationId xmlns:p14="http://schemas.microsoft.com/office/powerpoint/2010/main" val="2585161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Tidsplan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da-DK" dirty="0" smtClean="0"/>
              <a:t>år: Projekterne gennemføres med deltagelse af CFU-konsulenter.</a:t>
            </a:r>
          </a:p>
          <a:p>
            <a:pPr marL="0" indent="0">
              <a:buNone/>
            </a:pPr>
            <a:r>
              <a:rPr lang="da-DK" dirty="0" smtClean="0"/>
              <a:t>Skolerne får besøg af konsulenten 1 eller 2 gange.</a:t>
            </a:r>
          </a:p>
          <a:p>
            <a:pPr marL="0" indent="0">
              <a:buNone/>
            </a:pPr>
            <a:r>
              <a:rPr lang="da-DK" dirty="0" smtClean="0"/>
              <a:t>Skolerne arbejder videre med det enkelte projekt. Der gives vejledning, evt. pr. mail fra konsulenten.</a:t>
            </a:r>
          </a:p>
          <a:p>
            <a:pPr marL="0" indent="0">
              <a:buNone/>
            </a:pPr>
            <a:r>
              <a:rPr lang="da-DK" dirty="0" smtClean="0"/>
              <a:t>Der kommunikeres i </a:t>
            </a:r>
            <a:r>
              <a:rPr lang="da-DK" dirty="0" err="1" smtClean="0"/>
              <a:t>wikien</a:t>
            </a:r>
            <a:r>
              <a:rPr lang="da-DK" dirty="0" smtClean="0"/>
              <a:t> - videndeling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26528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TIDSPLAN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2. ÅR.</a:t>
            </a:r>
          </a:p>
          <a:p>
            <a:pPr marL="0" indent="0">
              <a:buNone/>
            </a:pPr>
            <a:r>
              <a:rPr lang="da-DK" dirty="0" smtClean="0"/>
              <a:t>Skolerne arbejder videre med projektet på egen hånd.</a:t>
            </a:r>
          </a:p>
          <a:p>
            <a:pPr marL="0" indent="0">
              <a:buNone/>
            </a:pPr>
            <a:r>
              <a:rPr lang="da-DK" dirty="0" smtClean="0"/>
              <a:t>Der kommunikeres i </a:t>
            </a:r>
            <a:r>
              <a:rPr lang="da-DK" dirty="0" err="1" smtClean="0"/>
              <a:t>Wikien</a:t>
            </a:r>
            <a:r>
              <a:rPr lang="da-DK" dirty="0" smtClean="0"/>
              <a:t> – videndeling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 smtClean="0"/>
              <a:t>Evalueringen fortsætter?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99857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Evaluering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Evalueringen sker i et tæt samarbejde mellem skolerne, de kommunale konsulenter og </a:t>
            </a:r>
            <a:r>
              <a:rPr lang="da-DK" dirty="0" smtClean="0"/>
              <a:t>C</a:t>
            </a:r>
            <a:r>
              <a:rPr lang="da-DK" dirty="0" smtClean="0"/>
              <a:t>FU-konsulenterne.</a:t>
            </a:r>
          </a:p>
          <a:p>
            <a:pPr marL="0" indent="0">
              <a:buNone/>
            </a:pPr>
            <a:r>
              <a:rPr lang="da-DK" dirty="0" smtClean="0"/>
              <a:t>Vi vil anvende SMTTE-modellen.</a:t>
            </a:r>
          </a:p>
          <a:p>
            <a:pPr marL="0" indent="0">
              <a:buNone/>
            </a:pPr>
            <a:r>
              <a:rPr lang="da-DK" dirty="0" smtClean="0"/>
              <a:t>Spørgsmålene til selve evalueringen udarbejdes senere.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963883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167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501650"/>
            <a:ext cx="7804150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384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Undersøgelse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Sammen </a:t>
            </a:r>
            <a:r>
              <a:rPr lang="da-DK" dirty="0"/>
              <a:t>skal konsulenter og lærere undersøge og udvikle undervisningsforløb, der rummer mulighed for inklusion og udvikling af ”alternativ” faglighed og kompetencer</a:t>
            </a:r>
            <a:r>
              <a:rPr lang="da-DK" dirty="0" smtClean="0"/>
              <a:t>.</a:t>
            </a:r>
          </a:p>
          <a:p>
            <a:r>
              <a:rPr lang="da-DK" dirty="0" smtClean="0"/>
              <a:t>Det er vigtigt at pointere, at  lærerne også har mulighed for at øve indflydelse og give input til konceptet.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4771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Rammer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CFU Sjælland administrerer projektet, og en række pædagogiske konsulenter derfra indgår i et samarbejde med de deltagende klassers lærere. </a:t>
            </a:r>
          </a:p>
          <a:p>
            <a:r>
              <a:rPr lang="da-DK" dirty="0" smtClean="0"/>
              <a:t>Konsulenter fra tre kommuner er deltagere og sparringspartnere i projektgruppen bestående af Mette Tew og Bent Nygaard.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62619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/>
              <a:t/>
            </a:r>
            <a:br>
              <a:rPr lang="da-DK" sz="2800" dirty="0"/>
            </a:br>
            <a:r>
              <a:rPr lang="da-DK" sz="2800" dirty="0" smtClean="0"/>
              <a:t>Indhold</a:t>
            </a:r>
            <a:endParaRPr lang="da-DK" sz="28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dirty="0" smtClean="0"/>
              <a:t>6 </a:t>
            </a:r>
            <a:r>
              <a:rPr lang="da-DK" dirty="0"/>
              <a:t>fokusområder er udvalgt til at være udgangspunktet for udviklingsarbejdet:</a:t>
            </a:r>
            <a:endParaRPr lang="da-DK" dirty="0" smtClean="0"/>
          </a:p>
          <a:p>
            <a:r>
              <a:rPr lang="da-DK" dirty="0" smtClean="0"/>
              <a:t>Værdier </a:t>
            </a:r>
            <a:r>
              <a:rPr lang="da-DK" dirty="0"/>
              <a:t>på spil</a:t>
            </a:r>
          </a:p>
          <a:p>
            <a:pPr marL="0" indent="0">
              <a:buNone/>
            </a:pPr>
            <a:r>
              <a:rPr lang="da-DK" dirty="0"/>
              <a:t>• Lego </a:t>
            </a:r>
            <a:r>
              <a:rPr lang="da-DK" dirty="0" err="1"/>
              <a:t>Wedo</a:t>
            </a:r>
            <a:endParaRPr lang="da-DK" dirty="0"/>
          </a:p>
          <a:p>
            <a:pPr marL="0" indent="0">
              <a:buNone/>
            </a:pPr>
            <a:r>
              <a:rPr lang="da-DK" dirty="0"/>
              <a:t>• Lego Mindstorm</a:t>
            </a:r>
          </a:p>
          <a:p>
            <a:pPr marL="0" indent="0">
              <a:buNone/>
            </a:pPr>
            <a:r>
              <a:rPr lang="da-DK" dirty="0"/>
              <a:t>• Computerspil i undervisningen</a:t>
            </a:r>
          </a:p>
          <a:p>
            <a:pPr marL="0" indent="0">
              <a:buNone/>
            </a:pPr>
            <a:r>
              <a:rPr lang="da-DK" dirty="0"/>
              <a:t>• Innovation i undervisningen</a:t>
            </a:r>
          </a:p>
          <a:p>
            <a:pPr marL="0" indent="0">
              <a:buNone/>
            </a:pPr>
            <a:r>
              <a:rPr lang="da-DK" dirty="0"/>
              <a:t>• Samarbejdende læring</a:t>
            </a: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05254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DELTAGENDE KOMMUNER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a-DK" sz="4000" b="1" dirty="0" smtClean="0"/>
          </a:p>
          <a:p>
            <a:pPr marL="0" indent="0" algn="ctr">
              <a:buNone/>
            </a:pPr>
            <a:r>
              <a:rPr lang="da-DK" b="1" dirty="0"/>
              <a:t>	</a:t>
            </a:r>
            <a:r>
              <a:rPr lang="da-DK" b="1" dirty="0" smtClean="0"/>
              <a:t>Faxe</a:t>
            </a:r>
          </a:p>
          <a:p>
            <a:pPr marL="0" indent="0" algn="ctr">
              <a:buNone/>
            </a:pPr>
            <a:r>
              <a:rPr lang="da-DK" b="1" dirty="0"/>
              <a:t>	</a:t>
            </a:r>
            <a:r>
              <a:rPr lang="da-DK" b="1" dirty="0" smtClean="0"/>
              <a:t>Guldborgsund</a:t>
            </a:r>
          </a:p>
          <a:p>
            <a:pPr marL="0" indent="0" algn="ctr">
              <a:buNone/>
            </a:pPr>
            <a:r>
              <a:rPr lang="da-DK" b="1" dirty="0"/>
              <a:t>	</a:t>
            </a:r>
            <a:r>
              <a:rPr lang="da-DK" b="1" dirty="0" smtClean="0"/>
              <a:t>Næstved</a:t>
            </a:r>
          </a:p>
          <a:p>
            <a:pPr marL="0" indent="0" algn="ctr">
              <a:buNone/>
            </a:pPr>
            <a:r>
              <a:rPr lang="da-DK" b="1" dirty="0"/>
              <a:t>	</a:t>
            </a:r>
            <a:r>
              <a:rPr lang="da-DK" b="1" dirty="0" smtClean="0"/>
              <a:t>Vordingborg</a:t>
            </a:r>
          </a:p>
          <a:p>
            <a:pPr algn="ctr"/>
            <a:endParaRPr lang="da-DK" dirty="0"/>
          </a:p>
          <a:p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4689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FAXE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a-DK" dirty="0" smtClean="0"/>
              <a:t>Sofiendalskolen  Haslev</a:t>
            </a:r>
          </a:p>
          <a:p>
            <a:pPr marL="0" indent="0">
              <a:buNone/>
            </a:pPr>
            <a:r>
              <a:rPr lang="da-DK" dirty="0" smtClean="0"/>
              <a:t>Projekt:	Camp 10 klasse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Dorte Ritz Nissen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donib@faxekommune.dk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Mette Tew</a:t>
            </a:r>
          </a:p>
          <a:p>
            <a:pPr marL="0" indent="0">
              <a:buNone/>
            </a:pPr>
            <a:r>
              <a:rPr lang="da-DK" dirty="0"/>
              <a:t>Mail: </a:t>
            </a:r>
            <a:r>
              <a:rPr lang="da-DK" dirty="0">
                <a:hlinkClick r:id="rId3"/>
              </a:rPr>
              <a:t>mjt@ucsj.dk</a:t>
            </a:r>
            <a:endParaRPr lang="da-DK" dirty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52057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FAXE KOMMUNE</a:t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Grøndalsskolen Haslev</a:t>
            </a:r>
          </a:p>
          <a:p>
            <a:pPr marL="0" indent="0">
              <a:buNone/>
            </a:pPr>
            <a:r>
              <a:rPr lang="da-DK" dirty="0" smtClean="0"/>
              <a:t>Projekt: Innovation, Step by step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Kirsten Lehmann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kea0737@live.dk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Konsulent: Mette Tew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3"/>
              </a:rPr>
              <a:t>mjt@ucsj.dk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3513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GULDBORGSUND KOMMUNE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dirty="0" smtClean="0"/>
              <a:t>SUNDSKOLEN – NYKØBING F</a:t>
            </a:r>
          </a:p>
          <a:p>
            <a:pPr marL="0" indent="0">
              <a:buNone/>
            </a:pPr>
            <a:r>
              <a:rPr lang="da-DK" dirty="0" smtClean="0"/>
              <a:t>Projekt: Camp 7. klasse</a:t>
            </a:r>
          </a:p>
          <a:p>
            <a:pPr marL="0" indent="0">
              <a:buNone/>
            </a:pPr>
            <a:r>
              <a:rPr lang="da-DK" dirty="0" smtClean="0"/>
              <a:t>Tidspunkt:</a:t>
            </a:r>
          </a:p>
          <a:p>
            <a:pPr marL="0" indent="0">
              <a:buNone/>
            </a:pPr>
            <a:r>
              <a:rPr lang="da-DK" dirty="0" smtClean="0"/>
              <a:t>Kontaktperson: Karen Pedersen</a:t>
            </a:r>
          </a:p>
          <a:p>
            <a:pPr marL="0" indent="0">
              <a:buNone/>
            </a:pPr>
            <a:r>
              <a:rPr lang="da-DK" dirty="0" smtClean="0"/>
              <a:t>Mail: </a:t>
            </a:r>
            <a:r>
              <a:rPr lang="da-DK" dirty="0" smtClean="0">
                <a:hlinkClick r:id="rId2"/>
              </a:rPr>
              <a:t>k-pedersen@post.tele.dk</a:t>
            </a: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Kontaktperson: Michael Nielsen</a:t>
            </a:r>
          </a:p>
          <a:p>
            <a:pPr marL="0" indent="0">
              <a:buNone/>
            </a:pPr>
            <a:r>
              <a:rPr lang="da-DK" dirty="0" smtClean="0"/>
              <a:t>Konsulent: Mette Tew</a:t>
            </a:r>
          </a:p>
          <a:p>
            <a:pPr marL="0" indent="0">
              <a:buNone/>
            </a:pPr>
            <a:r>
              <a:rPr lang="da-DK" dirty="0" smtClean="0"/>
              <a:t>Mail</a:t>
            </a:r>
            <a:r>
              <a:rPr lang="da-DK" dirty="0"/>
              <a:t>: </a:t>
            </a:r>
            <a:r>
              <a:rPr lang="da-DK" dirty="0">
                <a:hlinkClick r:id="rId3"/>
              </a:rPr>
              <a:t>mjt@ucsj.dk</a:t>
            </a:r>
            <a:endParaRPr lang="da-DK" dirty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08295613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606</Words>
  <Application>Microsoft Office PowerPoint</Application>
  <PresentationFormat>Skærmshow (4:3)</PresentationFormat>
  <Paragraphs>148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24</vt:i4>
      </vt:variant>
    </vt:vector>
  </HeadingPairs>
  <TitlesOfParts>
    <vt:vector size="25" baseType="lpstr">
      <vt:lpstr>Kontortema</vt:lpstr>
      <vt:lpstr>Rammer, indhold og formål</vt:lpstr>
      <vt:lpstr>Mål</vt:lpstr>
      <vt:lpstr>Undersøgelse</vt:lpstr>
      <vt:lpstr>Rammer</vt:lpstr>
      <vt:lpstr> Indhold</vt:lpstr>
      <vt:lpstr>DELTAGENDE KOMMUNER</vt:lpstr>
      <vt:lpstr>FAXE KOMMUNE</vt:lpstr>
      <vt:lpstr>FAXE KOMMUNE </vt:lpstr>
      <vt:lpstr>GULDBORGSUND KOMMUNE</vt:lpstr>
      <vt:lpstr>NÆSTVED KOMMUNE</vt:lpstr>
      <vt:lpstr>NÆSTVED KOMMUNE</vt:lpstr>
      <vt:lpstr>NÆSTVED KOMMUNE</vt:lpstr>
      <vt:lpstr>NÆSTVED KOMMUNE</vt:lpstr>
      <vt:lpstr>NÆSTVED KOMMUNE </vt:lpstr>
      <vt:lpstr>VORDINGBORG KOMMUNE</vt:lpstr>
      <vt:lpstr>VORDINGBORG KOMMUNE</vt:lpstr>
      <vt:lpstr>VORDINGBORG KOMMUNE</vt:lpstr>
      <vt:lpstr>VORDINGBORG KOMMUNE </vt:lpstr>
      <vt:lpstr>Kommunikation</vt:lpstr>
      <vt:lpstr>Tidsplan</vt:lpstr>
      <vt:lpstr>TIDSPLAN</vt:lpstr>
      <vt:lpstr>Evaluering</vt:lpstr>
      <vt:lpstr>PowerPoint-præsentation</vt:lpstr>
      <vt:lpstr>PowerPoint-præsentation</vt:lpstr>
    </vt:vector>
  </TitlesOfParts>
  <Company>University College Sjaelland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Kirsten Schiøtt Hansen</dc:creator>
  <cp:lastModifiedBy>Bent Nygaard</cp:lastModifiedBy>
  <cp:revision>18</cp:revision>
  <dcterms:created xsi:type="dcterms:W3CDTF">2011-09-07T08:43:51Z</dcterms:created>
  <dcterms:modified xsi:type="dcterms:W3CDTF">2011-09-07T21:06:35Z</dcterms:modified>
</cp:coreProperties>
</file>